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20" r:id="rId10"/>
    <p:sldId id="321" r:id="rId11"/>
    <p:sldId id="304" r:id="rId12"/>
    <p:sldId id="296" r:id="rId13"/>
    <p:sldId id="302" r:id="rId14"/>
    <p:sldId id="305" r:id="rId15"/>
    <p:sldId id="306" r:id="rId16"/>
    <p:sldId id="311" r:id="rId17"/>
    <p:sldId id="312" r:id="rId18"/>
    <p:sldId id="314" r:id="rId19"/>
    <p:sldId id="279" r:id="rId20"/>
    <p:sldId id="313" r:id="rId21"/>
    <p:sldId id="310" r:id="rId22"/>
    <p:sldId id="308" r:id="rId23"/>
    <p:sldId id="309" r:id="rId24"/>
    <p:sldId id="307" r:id="rId25"/>
    <p:sldId id="292" r:id="rId26"/>
    <p:sldId id="294" r:id="rId27"/>
    <p:sldId id="295" r:id="rId28"/>
    <p:sldId id="298" r:id="rId29"/>
    <p:sldId id="301" r:id="rId30"/>
    <p:sldId id="300" r:id="rId31"/>
    <p:sldId id="303" r:id="rId32"/>
    <p:sldId id="291" r:id="rId33"/>
    <p:sldId id="293" r:id="rId34"/>
    <p:sldId id="288" r:id="rId35"/>
    <p:sldId id="286" r:id="rId36"/>
    <p:sldId id="287" r:id="rId37"/>
    <p:sldId id="289" r:id="rId38"/>
    <p:sldId id="290" r:id="rId39"/>
    <p:sldId id="264" r:id="rId40"/>
    <p:sldId id="263" r:id="rId41"/>
    <p:sldId id="265" r:id="rId42"/>
    <p:sldId id="262" r:id="rId43"/>
    <p:sldId id="267" r:id="rId44"/>
    <p:sldId id="268" r:id="rId45"/>
    <p:sldId id="269" r:id="rId46"/>
    <p:sldId id="271" r:id="rId47"/>
    <p:sldId id="272" r:id="rId48"/>
    <p:sldId id="270" r:id="rId49"/>
    <p:sldId id="273" r:id="rId50"/>
    <p:sldId id="274" r:id="rId51"/>
    <p:sldId id="276" r:id="rId52"/>
    <p:sldId id="277" r:id="rId53"/>
    <p:sldId id="278" r:id="rId54"/>
    <p:sldId id="281" r:id="rId55"/>
    <p:sldId id="280" r:id="rId56"/>
    <p:sldId id="284" r:id="rId57"/>
    <p:sldId id="282" r:id="rId58"/>
    <p:sldId id="283" r:id="rId59"/>
    <p:sldId id="28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  <p14:sldId id="320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3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0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10" Type="http://schemas.openxmlformats.org/officeDocument/2006/relationships/image" Target="../media/image125.png"/><Relationship Id="rId4" Type="http://schemas.openxmlformats.org/officeDocument/2006/relationships/image" Target="../media/image114.png"/><Relationship Id="rId9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12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3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5.png"/><Relationship Id="rId5" Type="http://schemas.openxmlformats.org/officeDocument/2006/relationships/image" Target="../media/image144.png"/><Relationship Id="rId15" Type="http://schemas.openxmlformats.org/officeDocument/2006/relationships/image" Target="../media/image145.png"/><Relationship Id="rId10" Type="http://schemas.openxmlformats.org/officeDocument/2006/relationships/image" Target="../media/image154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43.png"/><Relationship Id="rId12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222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8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25.png"/><Relationship Id="rId5" Type="http://schemas.openxmlformats.org/officeDocument/2006/relationships/image" Target="../media/image283.png"/><Relationship Id="rId10" Type="http://schemas.openxmlformats.org/officeDocument/2006/relationships/image" Target="../media/image227.png"/><Relationship Id="rId4" Type="http://schemas.openxmlformats.org/officeDocument/2006/relationships/image" Target="../media/image296.png"/><Relationship Id="rId9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2426291-32D3-374F-7B17-C2B1447D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497996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6637F4-5628-F610-D746-9CA73350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0272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4713098-96E0-3DBB-6CD7-B116230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08" y="2041443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34A5282-4D34-97B2-D077-24161FE6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5147929"/>
            <a:ext cx="1892790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1A48EE3C-06EA-6BF9-042F-62C302AB7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74" y="5146500"/>
            <a:ext cx="1894390" cy="16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20E02BA5-5CD6-C5DC-3F64-FB923B16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711117"/>
            <a:ext cx="2434282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13643</TotalTime>
  <Words>1125</Words>
  <Application>Microsoft Office PowerPoint</Application>
  <PresentationFormat>Widescreen</PresentationFormat>
  <Paragraphs>336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152</cp:revision>
  <dcterms:created xsi:type="dcterms:W3CDTF">2022-07-26T19:04:22Z</dcterms:created>
  <dcterms:modified xsi:type="dcterms:W3CDTF">2023-04-07T22:42:18Z</dcterms:modified>
</cp:coreProperties>
</file>